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26" Type="http://schemas.openxmlformats.org/officeDocument/2006/relationships/image" Target="../media/image121.png"/><Relationship Id="rId27" Type="http://schemas.openxmlformats.org/officeDocument/2006/relationships/image" Target="../media/image122.png"/><Relationship Id="rId28" Type="http://schemas.openxmlformats.org/officeDocument/2006/relationships/image" Target="../media/image123.png"/><Relationship Id="rId29" Type="http://schemas.openxmlformats.org/officeDocument/2006/relationships/image" Target="../media/image124.png"/><Relationship Id="rId30" Type="http://schemas.openxmlformats.org/officeDocument/2006/relationships/image" Target="../media/image125.png"/><Relationship Id="rId31" Type="http://schemas.openxmlformats.org/officeDocument/2006/relationships/image" Target="../media/image126.png"/><Relationship Id="rId32" Type="http://schemas.openxmlformats.org/officeDocument/2006/relationships/image" Target="../media/image127.png"/><Relationship Id="rId33" Type="http://schemas.openxmlformats.org/officeDocument/2006/relationships/image" Target="../media/image128.png"/><Relationship Id="rId34" Type="http://schemas.openxmlformats.org/officeDocument/2006/relationships/image" Target="../media/image129.png"/><Relationship Id="rId35" Type="http://schemas.openxmlformats.org/officeDocument/2006/relationships/image" Target="../media/image130.png"/><Relationship Id="rId36" Type="http://schemas.openxmlformats.org/officeDocument/2006/relationships/image" Target="../media/image131.png"/><Relationship Id="rId37" Type="http://schemas.openxmlformats.org/officeDocument/2006/relationships/image" Target="../media/image132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135.png"/><Relationship Id="rId41" Type="http://schemas.openxmlformats.org/officeDocument/2006/relationships/image" Target="../media/image136.png"/><Relationship Id="rId42" Type="http://schemas.openxmlformats.org/officeDocument/2006/relationships/image" Target="../media/image137.png"/><Relationship Id="rId43" Type="http://schemas.openxmlformats.org/officeDocument/2006/relationships/image" Target="../media/image138.png"/><Relationship Id="rId44" Type="http://schemas.openxmlformats.org/officeDocument/2006/relationships/image" Target="../media/image139.png"/><Relationship Id="rId45" Type="http://schemas.openxmlformats.org/officeDocument/2006/relationships/image" Target="../media/image140.png"/><Relationship Id="rId46" Type="http://schemas.openxmlformats.org/officeDocument/2006/relationships/image" Target="../media/image1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Relationship Id="rId26" Type="http://schemas.openxmlformats.org/officeDocument/2006/relationships/image" Target="../media/image175.png"/><Relationship Id="rId27" Type="http://schemas.openxmlformats.org/officeDocument/2006/relationships/image" Target="../media/image176.png"/><Relationship Id="rId28" Type="http://schemas.openxmlformats.org/officeDocument/2006/relationships/image" Target="../media/image177.png"/><Relationship Id="rId29" Type="http://schemas.openxmlformats.org/officeDocument/2006/relationships/image" Target="../media/image178.png"/><Relationship Id="rId30" Type="http://schemas.openxmlformats.org/officeDocument/2006/relationships/image" Target="../media/image179.png"/><Relationship Id="rId31" Type="http://schemas.openxmlformats.org/officeDocument/2006/relationships/image" Target="../media/image180.png"/><Relationship Id="rId32" Type="http://schemas.openxmlformats.org/officeDocument/2006/relationships/image" Target="../media/image181.png"/><Relationship Id="rId33" Type="http://schemas.openxmlformats.org/officeDocument/2006/relationships/image" Target="../media/image182.png"/><Relationship Id="rId34" Type="http://schemas.openxmlformats.org/officeDocument/2006/relationships/image" Target="../media/image183.png"/><Relationship Id="rId35" Type="http://schemas.openxmlformats.org/officeDocument/2006/relationships/image" Target="../media/image184.png"/><Relationship Id="rId36" Type="http://schemas.openxmlformats.org/officeDocument/2006/relationships/image" Target="../media/image185.png"/><Relationship Id="rId37" Type="http://schemas.openxmlformats.org/officeDocument/2006/relationships/image" Target="../media/image186.png"/><Relationship Id="rId38" Type="http://schemas.openxmlformats.org/officeDocument/2006/relationships/image" Target="../media/image187.png"/><Relationship Id="rId39" Type="http://schemas.openxmlformats.org/officeDocument/2006/relationships/image" Target="../media/image188.png"/><Relationship Id="rId40" Type="http://schemas.openxmlformats.org/officeDocument/2006/relationships/image" Target="../media/image189.png"/><Relationship Id="rId41" Type="http://schemas.openxmlformats.org/officeDocument/2006/relationships/image" Target="../media/image190.png"/><Relationship Id="rId42" Type="http://schemas.openxmlformats.org/officeDocument/2006/relationships/image" Target="../media/image191.png"/><Relationship Id="rId43" Type="http://schemas.openxmlformats.org/officeDocument/2006/relationships/image" Target="../media/image192.png"/><Relationship Id="rId44" Type="http://schemas.openxmlformats.org/officeDocument/2006/relationships/image" Target="../media/image1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Relationship Id="rId27" Type="http://schemas.openxmlformats.org/officeDocument/2006/relationships/image" Target="../media/image219.png"/><Relationship Id="rId28" Type="http://schemas.openxmlformats.org/officeDocument/2006/relationships/image" Target="../media/image220.png"/><Relationship Id="rId29" Type="http://schemas.openxmlformats.org/officeDocument/2006/relationships/image" Target="../media/image221.png"/><Relationship Id="rId30" Type="http://schemas.openxmlformats.org/officeDocument/2006/relationships/image" Target="../media/image222.png"/><Relationship Id="rId31" Type="http://schemas.openxmlformats.org/officeDocument/2006/relationships/image" Target="../media/image223.png"/><Relationship Id="rId32" Type="http://schemas.openxmlformats.org/officeDocument/2006/relationships/image" Target="../media/image224.png"/><Relationship Id="rId33" Type="http://schemas.openxmlformats.org/officeDocument/2006/relationships/image" Target="../media/image225.png"/><Relationship Id="rId34" Type="http://schemas.openxmlformats.org/officeDocument/2006/relationships/image" Target="../media/image226.png"/><Relationship Id="rId35" Type="http://schemas.openxmlformats.org/officeDocument/2006/relationships/image" Target="../media/image227.png"/><Relationship Id="rId36" Type="http://schemas.openxmlformats.org/officeDocument/2006/relationships/image" Target="../media/image228.png"/><Relationship Id="rId37" Type="http://schemas.openxmlformats.org/officeDocument/2006/relationships/image" Target="../media/image229.png"/><Relationship Id="rId38" Type="http://schemas.openxmlformats.org/officeDocument/2006/relationships/image" Target="../media/image230.png"/><Relationship Id="rId39" Type="http://schemas.openxmlformats.org/officeDocument/2006/relationships/image" Target="../media/image231.png"/><Relationship Id="rId40" Type="http://schemas.openxmlformats.org/officeDocument/2006/relationships/image" Target="../media/image2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Relationship Id="rId27" Type="http://schemas.openxmlformats.org/officeDocument/2006/relationships/image" Target="../media/image2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Relationship Id="rId22" Type="http://schemas.openxmlformats.org/officeDocument/2006/relationships/image" Target="../media/image279.png"/><Relationship Id="rId23" Type="http://schemas.openxmlformats.org/officeDocument/2006/relationships/image" Target="../media/image280.png"/><Relationship Id="rId24" Type="http://schemas.openxmlformats.org/officeDocument/2006/relationships/image" Target="../media/image281.png"/><Relationship Id="rId25" Type="http://schemas.openxmlformats.org/officeDocument/2006/relationships/image" Target="../media/image282.png"/><Relationship Id="rId26" Type="http://schemas.openxmlformats.org/officeDocument/2006/relationships/image" Target="../media/image283.png"/><Relationship Id="rId27" Type="http://schemas.openxmlformats.org/officeDocument/2006/relationships/image" Target="../media/image28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24" Type="http://schemas.openxmlformats.org/officeDocument/2006/relationships/image" Target="../media/image307.png"/><Relationship Id="rId25" Type="http://schemas.openxmlformats.org/officeDocument/2006/relationships/image" Target="../media/image308.png"/><Relationship Id="rId26" Type="http://schemas.openxmlformats.org/officeDocument/2006/relationships/image" Target="../media/image309.png"/><Relationship Id="rId27" Type="http://schemas.openxmlformats.org/officeDocument/2006/relationships/image" Target="../media/image310.png"/><Relationship Id="rId28" Type="http://schemas.openxmlformats.org/officeDocument/2006/relationships/image" Target="../media/image311.png"/><Relationship Id="rId29" Type="http://schemas.openxmlformats.org/officeDocument/2006/relationships/image" Target="../media/image312.png"/><Relationship Id="rId30" Type="http://schemas.openxmlformats.org/officeDocument/2006/relationships/image" Target="../media/image313.png"/><Relationship Id="rId31" Type="http://schemas.openxmlformats.org/officeDocument/2006/relationships/image" Target="../media/image314.png"/><Relationship Id="rId32" Type="http://schemas.openxmlformats.org/officeDocument/2006/relationships/image" Target="../media/image315.png"/><Relationship Id="rId33" Type="http://schemas.openxmlformats.org/officeDocument/2006/relationships/image" Target="../media/image316.png"/><Relationship Id="rId34" Type="http://schemas.openxmlformats.org/officeDocument/2006/relationships/image" Target="../media/image3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Relationship Id="rId24" Type="http://schemas.openxmlformats.org/officeDocument/2006/relationships/image" Target="../media/image340.png"/><Relationship Id="rId25" Type="http://schemas.openxmlformats.org/officeDocument/2006/relationships/image" Target="../media/image341.png"/><Relationship Id="rId26" Type="http://schemas.openxmlformats.org/officeDocument/2006/relationships/image" Target="../media/image342.png"/><Relationship Id="rId27" Type="http://schemas.openxmlformats.org/officeDocument/2006/relationships/image" Target="../media/image343.png"/><Relationship Id="rId28" Type="http://schemas.openxmlformats.org/officeDocument/2006/relationships/image" Target="../media/image344.png"/><Relationship Id="rId29" Type="http://schemas.openxmlformats.org/officeDocument/2006/relationships/image" Target="../media/image345.png"/><Relationship Id="rId30" Type="http://schemas.openxmlformats.org/officeDocument/2006/relationships/image" Target="../media/image346.png"/><Relationship Id="rId31" Type="http://schemas.openxmlformats.org/officeDocument/2006/relationships/image" Target="../media/image347.png"/><Relationship Id="rId32" Type="http://schemas.openxmlformats.org/officeDocument/2006/relationships/image" Target="../media/image348.png"/><Relationship Id="rId33" Type="http://schemas.openxmlformats.org/officeDocument/2006/relationships/image" Target="../media/image349.png"/><Relationship Id="rId34" Type="http://schemas.openxmlformats.org/officeDocument/2006/relationships/image" Target="../media/image350.png"/><Relationship Id="rId35" Type="http://schemas.openxmlformats.org/officeDocument/2006/relationships/image" Target="../media/image351.png"/><Relationship Id="rId36" Type="http://schemas.openxmlformats.org/officeDocument/2006/relationships/image" Target="../media/image352.png"/><Relationship Id="rId37" Type="http://schemas.openxmlformats.org/officeDocument/2006/relationships/image" Target="../media/image353.png"/><Relationship Id="rId38" Type="http://schemas.openxmlformats.org/officeDocument/2006/relationships/image" Target="../media/image354.png"/><Relationship Id="rId39" Type="http://schemas.openxmlformats.org/officeDocument/2006/relationships/image" Target="../media/image355.png"/><Relationship Id="rId40" Type="http://schemas.openxmlformats.org/officeDocument/2006/relationships/image" Target="../media/image356.png"/><Relationship Id="rId41" Type="http://schemas.openxmlformats.org/officeDocument/2006/relationships/image" Target="../media/image35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9" Type="http://schemas.openxmlformats.org/officeDocument/2006/relationships/image" Target="../media/image41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0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4417" y="4791156"/>
            <a:ext cx="8617284" cy="1044928"/>
            <a:chOff x="4834417" y="4791156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417" y="4791156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8714" y="3153707"/>
            <a:ext cx="8049182" cy="23995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9664" y="4488505"/>
            <a:ext cx="9602198" cy="20145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51700" y="2724561"/>
            <a:ext cx="858652" cy="859054"/>
            <a:chOff x="13451700" y="272456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1700" y="272456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75563" y="2724762"/>
            <a:ext cx="858652" cy="859054"/>
            <a:chOff x="3975563" y="272476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975563" y="272476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51700" y="6702099"/>
            <a:ext cx="858652" cy="859054"/>
            <a:chOff x="13451700" y="6702099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1700" y="670209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75563" y="6701898"/>
            <a:ext cx="858652" cy="859054"/>
            <a:chOff x="3975563" y="6701898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975563" y="6701898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7277" y="6126446"/>
            <a:ext cx="2076700" cy="6230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5591" y="6122217"/>
            <a:ext cx="1226719" cy="770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8E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16394" y="3892709"/>
            <a:ext cx="4624891" cy="35714"/>
            <a:chOff x="6816394" y="3892709"/>
            <a:chExt cx="46248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816394" y="3892709"/>
              <a:ext cx="46248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0504" y="653221"/>
            <a:ext cx="4164706" cy="1156303"/>
            <a:chOff x="7060504" y="653221"/>
            <a:chExt cx="4164706" cy="1156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0504" y="653221"/>
              <a:ext cx="4164706" cy="11563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2792" y="668991"/>
            <a:ext cx="3195688" cy="1377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1429" y="3339144"/>
            <a:ext cx="2742857" cy="1156303"/>
            <a:chOff x="7771429" y="3339144"/>
            <a:chExt cx="2742857" cy="11563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429" y="3339144"/>
              <a:ext cx="2742857" cy="1156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3910" y="2372769"/>
            <a:ext cx="13384636" cy="35714"/>
            <a:chOff x="2353910" y="2372769"/>
            <a:chExt cx="13384636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2353910" y="2372769"/>
              <a:ext cx="1338463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83861" y="5125000"/>
            <a:ext cx="5529368" cy="35714"/>
            <a:chOff x="-383861" y="5125000"/>
            <a:chExt cx="5529368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83861" y="5125000"/>
              <a:ext cx="5529368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224" y="359788"/>
            <a:ext cx="4766596" cy="12188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384" y="1809611"/>
            <a:ext cx="3998718" cy="6315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1650" y="3445939"/>
            <a:ext cx="2742857" cy="1156303"/>
            <a:chOff x="991650" y="3445939"/>
            <a:chExt cx="2742857" cy="11563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650" y="3445939"/>
              <a:ext cx="2742857" cy="11563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6416" y="3586577"/>
            <a:ext cx="1637937" cy="10545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5598" y="5946872"/>
            <a:ext cx="7110629" cy="35714"/>
            <a:chOff x="2255598" y="5946872"/>
            <a:chExt cx="7110629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255598" y="5946872"/>
              <a:ext cx="7110629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08730" y="3339255"/>
            <a:ext cx="2742857" cy="1156303"/>
            <a:chOff x="4408730" y="3339255"/>
            <a:chExt cx="2742857" cy="11563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8730" y="3339255"/>
              <a:ext cx="2742857" cy="115630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08737" y="3479785"/>
            <a:ext cx="1803709" cy="10545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26311" y="3999624"/>
            <a:ext cx="3252560" cy="35714"/>
            <a:chOff x="10826311" y="3999624"/>
            <a:chExt cx="3252560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826311" y="3999624"/>
              <a:ext cx="3252560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3305" y="3329093"/>
            <a:ext cx="2742857" cy="1156303"/>
            <a:chOff x="11063305" y="3329093"/>
            <a:chExt cx="2742857" cy="115630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3305" y="3329093"/>
              <a:ext cx="2742857" cy="115630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86986" y="3478196"/>
            <a:ext cx="2059842" cy="10640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6194" y="3479785"/>
            <a:ext cx="1666509" cy="10640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858037" y="4250761"/>
            <a:ext cx="3737319" cy="35714"/>
            <a:chOff x="13858037" y="4250761"/>
            <a:chExt cx="3737319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858037" y="4250761"/>
              <a:ext cx="373731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34536" y="3339255"/>
            <a:ext cx="2742857" cy="1156303"/>
            <a:chOff x="14334536" y="3339255"/>
            <a:chExt cx="2742857" cy="11563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34536" y="3339255"/>
              <a:ext cx="2742857" cy="115630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61432" y="3498937"/>
            <a:ext cx="1791080" cy="10640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4632" y="5142857"/>
            <a:ext cx="2742857" cy="1156303"/>
            <a:chOff x="964632" y="5142857"/>
            <a:chExt cx="2742857" cy="115630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4632" y="5142857"/>
              <a:ext cx="2742857" cy="1156303"/>
              <a:chOff x="964632" y="5142857"/>
              <a:chExt cx="2742857" cy="1156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64632" y="5142857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3949" y="5266685"/>
              <a:ext cx="2445308" cy="870552"/>
              <a:chOff x="1113949" y="5266685"/>
              <a:chExt cx="2445308" cy="87055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13949" y="5266685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5011" y="5302542"/>
            <a:ext cx="2176699" cy="106409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14899" y="6832958"/>
            <a:ext cx="2742857" cy="1156303"/>
            <a:chOff x="1014899" y="6832958"/>
            <a:chExt cx="2742857" cy="115630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14899" y="6832958"/>
              <a:ext cx="2742857" cy="1156303"/>
              <a:chOff x="1014899" y="6832958"/>
              <a:chExt cx="2742857" cy="115630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14899" y="6832958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64216" y="6956786"/>
              <a:ext cx="2445308" cy="870552"/>
              <a:chOff x="1164216" y="6956786"/>
              <a:chExt cx="2445308" cy="87055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64216" y="6956786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8597" y="6992643"/>
            <a:ext cx="2395023" cy="106409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402579" y="5039708"/>
            <a:ext cx="2742857" cy="1156303"/>
            <a:chOff x="4402579" y="5039708"/>
            <a:chExt cx="2742857" cy="115630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402579" y="5039708"/>
              <a:ext cx="2742857" cy="1156303"/>
              <a:chOff x="4402579" y="5039708"/>
              <a:chExt cx="2742857" cy="115630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402579" y="5039708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551896" y="5163535"/>
              <a:ext cx="2445308" cy="870552"/>
              <a:chOff x="4551896" y="5163535"/>
              <a:chExt cx="2445308" cy="87055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551896" y="5163535"/>
                <a:ext cx="2445308" cy="870552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4420436" y="6832984"/>
            <a:ext cx="2742857" cy="1156303"/>
            <a:chOff x="4420436" y="6832984"/>
            <a:chExt cx="2742857" cy="115630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420436" y="6832984"/>
              <a:ext cx="2742857" cy="1156303"/>
              <a:chOff x="4420436" y="6832984"/>
              <a:chExt cx="2742857" cy="115630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420436" y="6832984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569753" y="6956812"/>
              <a:ext cx="2445308" cy="870552"/>
              <a:chOff x="4569753" y="6956812"/>
              <a:chExt cx="2445308" cy="87055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569753" y="6956812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561413" y="5199394"/>
            <a:ext cx="2553185" cy="105457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548909" y="6973595"/>
            <a:ext cx="2390374" cy="106663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771429" y="5066667"/>
            <a:ext cx="2742857" cy="1156303"/>
            <a:chOff x="7771429" y="5066667"/>
            <a:chExt cx="2742857" cy="115630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771429" y="5066667"/>
              <a:ext cx="2742857" cy="1156303"/>
              <a:chOff x="7771429" y="5066667"/>
              <a:chExt cx="2742857" cy="115630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771429" y="5066667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7920745" y="5190494"/>
              <a:ext cx="2445308" cy="870552"/>
              <a:chOff x="7920745" y="5190494"/>
              <a:chExt cx="2445308" cy="870552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920745" y="5190494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930261" y="5226356"/>
            <a:ext cx="2591309" cy="106409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063305" y="5039708"/>
            <a:ext cx="2742857" cy="1156303"/>
            <a:chOff x="11063305" y="5039708"/>
            <a:chExt cx="2742857" cy="1156303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1063305" y="5039708"/>
              <a:ext cx="2742857" cy="1156303"/>
              <a:chOff x="11063305" y="5039708"/>
              <a:chExt cx="2742857" cy="115630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063305" y="5039708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1212622" y="5163535"/>
              <a:ext cx="2445308" cy="870552"/>
              <a:chOff x="11212622" y="5163535"/>
              <a:chExt cx="2445308" cy="870552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212622" y="5163535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57813" y="5171042"/>
            <a:ext cx="2581642" cy="1068604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4367136" y="5019148"/>
            <a:ext cx="2742857" cy="1156303"/>
            <a:chOff x="14367136" y="5019148"/>
            <a:chExt cx="2742857" cy="115630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4367136" y="5019148"/>
              <a:ext cx="2742857" cy="1156303"/>
              <a:chOff x="14367136" y="5019148"/>
              <a:chExt cx="2742857" cy="115630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367136" y="5019148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4516453" y="5142976"/>
              <a:ext cx="2445308" cy="870552"/>
              <a:chOff x="14516453" y="5142976"/>
              <a:chExt cx="2445308" cy="870552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4516453" y="5142976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726314" y="5137472"/>
            <a:ext cx="2177516" cy="1057116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4439484" y="8649500"/>
            <a:ext cx="2742857" cy="1156303"/>
            <a:chOff x="4439484" y="8649500"/>
            <a:chExt cx="2742857" cy="1156303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4439484" y="8649500"/>
              <a:ext cx="2742857" cy="1156303"/>
              <a:chOff x="4439484" y="8649500"/>
              <a:chExt cx="2742857" cy="1156303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439484" y="8649500"/>
                <a:ext cx="2742857" cy="1156303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4588801" y="8773328"/>
              <a:ext cx="2445308" cy="870552"/>
              <a:chOff x="4588801" y="8773328"/>
              <a:chExt cx="2445308" cy="870552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588801" y="8773328"/>
                <a:ext cx="2445308" cy="870552"/>
              </a:xfrm>
              <a:prstGeom prst="rect">
                <a:avLst/>
              </a:prstGeom>
            </p:spPr>
          </p:pic>
        </p:grpSp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4568274" y="8795188"/>
            <a:ext cx="2714277" cy="1020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194" y="1025413"/>
            <a:ext cx="6636918" cy="516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44530" y="5209325"/>
            <a:ext cx="363691" cy="363861"/>
            <a:chOff x="11844530" y="5209325"/>
            <a:chExt cx="363691" cy="36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4530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0277" y="5171229"/>
            <a:ext cx="363691" cy="363861"/>
            <a:chOff x="6090277" y="5171229"/>
            <a:chExt cx="363691" cy="363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090277" y="5171229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44530" y="6114972"/>
            <a:ext cx="363691" cy="363861"/>
            <a:chOff x="11844530" y="6114972"/>
            <a:chExt cx="363691" cy="3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4530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0277" y="6095924"/>
            <a:ext cx="363691" cy="363861"/>
            <a:chOff x="6090277" y="6095924"/>
            <a:chExt cx="363691" cy="3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090277" y="6095924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0861" y="7961918"/>
            <a:ext cx="4576489" cy="1012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5964" y="5039836"/>
            <a:ext cx="7049912" cy="2003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1110" y="5469981"/>
            <a:ext cx="1367303" cy="35714"/>
            <a:chOff x="721110" y="5469981"/>
            <a:chExt cx="1367303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340000">
              <a:off x="721110" y="5469981"/>
              <a:ext cx="1367303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923" y="2688027"/>
            <a:ext cx="4380504" cy="2242271"/>
            <a:chOff x="471923" y="2688027"/>
            <a:chExt cx="4380504" cy="2242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923" y="2688027"/>
              <a:ext cx="4380504" cy="2242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8986" y="7389998"/>
            <a:ext cx="6171429" cy="2250114"/>
            <a:chOff x="11648986" y="7389998"/>
            <a:chExt cx="6171429" cy="2250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8986" y="7389998"/>
              <a:ext cx="6171429" cy="2250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8986" y="4969798"/>
            <a:ext cx="6171429" cy="2115918"/>
            <a:chOff x="11648986" y="4969798"/>
            <a:chExt cx="6171429" cy="21159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8986" y="4969798"/>
              <a:ext cx="6171429" cy="2115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8733" y="6627857"/>
            <a:ext cx="4288265" cy="2541690"/>
            <a:chOff x="5608733" y="6627857"/>
            <a:chExt cx="4288265" cy="2541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733" y="6627857"/>
              <a:ext cx="4288265" cy="25416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08733" y="2709191"/>
            <a:ext cx="4274133" cy="2401407"/>
            <a:chOff x="5608733" y="2709191"/>
            <a:chExt cx="4274133" cy="2401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8733" y="2709191"/>
              <a:ext cx="4274133" cy="2401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78" y="1523895"/>
            <a:ext cx="5695516" cy="17743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7978" y="6131952"/>
            <a:ext cx="3798375" cy="35714"/>
            <a:chOff x="1407978" y="6131952"/>
            <a:chExt cx="3798375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07978" y="6131952"/>
              <a:ext cx="379837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21620" y="5163103"/>
            <a:ext cx="1955605" cy="35714"/>
            <a:chOff x="4221620" y="5163103"/>
            <a:chExt cx="1955605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221620" y="5163103"/>
              <a:ext cx="1955605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0908" y="4189634"/>
            <a:ext cx="415327" cy="35714"/>
            <a:chOff x="5180908" y="4189634"/>
            <a:chExt cx="415327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5180908" y="4189634"/>
              <a:ext cx="415327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20238" y="5073177"/>
            <a:ext cx="615477" cy="35714"/>
            <a:chOff x="10520238" y="5073177"/>
            <a:chExt cx="61547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0520238" y="5073177"/>
              <a:ext cx="615477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45078" y="6867698"/>
            <a:ext cx="3590161" cy="35714"/>
            <a:chOff x="8745078" y="6867698"/>
            <a:chExt cx="3590161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745078" y="6867698"/>
              <a:ext cx="3590161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12063" y="8650079"/>
            <a:ext cx="1130159" cy="35714"/>
            <a:chOff x="9412063" y="8650079"/>
            <a:chExt cx="1130159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412063" y="8650079"/>
              <a:ext cx="1130159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65678" y="6131984"/>
            <a:ext cx="516254" cy="35714"/>
            <a:chOff x="7765678" y="6131984"/>
            <a:chExt cx="516254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765678" y="6131984"/>
              <a:ext cx="516254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42200" y="5215159"/>
            <a:ext cx="1841314" cy="35714"/>
            <a:chOff x="7342200" y="5215159"/>
            <a:chExt cx="1841314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342200" y="5215159"/>
              <a:ext cx="1841314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55754" y="6356987"/>
            <a:ext cx="457626" cy="35714"/>
            <a:chOff x="7555754" y="6356987"/>
            <a:chExt cx="457626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555754" y="6356987"/>
              <a:ext cx="457626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9701" y="2645614"/>
            <a:ext cx="4402726" cy="224227"/>
            <a:chOff x="449701" y="2645614"/>
            <a:chExt cx="4402726" cy="2242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701" y="2645614"/>
              <a:ext cx="4402726" cy="2242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1914987" y="4899149"/>
            <a:ext cx="4337417" cy="35714"/>
            <a:chOff x="-1914987" y="4899149"/>
            <a:chExt cx="4337417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1914987" y="4899149"/>
              <a:ext cx="4337417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53962" y="2738784"/>
            <a:ext cx="195745" cy="35714"/>
            <a:chOff x="253962" y="2738784"/>
            <a:chExt cx="195745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740000">
              <a:off x="253962" y="2738784"/>
              <a:ext cx="195745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59127" y="7057145"/>
            <a:ext cx="415327" cy="35714"/>
            <a:chOff x="259127" y="7057145"/>
            <a:chExt cx="415327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259127" y="7057145"/>
              <a:ext cx="415327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55085" y="6867467"/>
            <a:ext cx="3640199" cy="1794436"/>
            <a:chOff x="755085" y="6867467"/>
            <a:chExt cx="3640199" cy="179443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167" y="6829372"/>
              <a:ext cx="1629501" cy="45332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4610" y="7613040"/>
              <a:ext cx="2187911" cy="1089778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1977" y="7169689"/>
              <a:ext cx="3673415" cy="45666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54146" y="2369599"/>
            <a:ext cx="1341302" cy="35884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68730" y="2369601"/>
            <a:ext cx="1526626" cy="40379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78258" y="6303982"/>
            <a:ext cx="2128425" cy="35884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166042" y="415852"/>
            <a:ext cx="1001253" cy="45332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99374" y="1214815"/>
            <a:ext cx="2086368" cy="111866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160327" y="872529"/>
            <a:ext cx="3832387" cy="406082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3081" y="9671288"/>
            <a:ext cx="4460225" cy="35884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648986" y="2400074"/>
            <a:ext cx="6171429" cy="2229642"/>
            <a:chOff x="11648986" y="2400074"/>
            <a:chExt cx="6171429" cy="22296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48986" y="2400074"/>
              <a:ext cx="6171429" cy="22296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01330" y="5963297"/>
            <a:ext cx="5080674" cy="35714"/>
            <a:chOff x="8601330" y="5963297"/>
            <a:chExt cx="5080674" cy="35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8601330" y="5963297"/>
              <a:ext cx="5080674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153141" y="3440781"/>
            <a:ext cx="502227" cy="35714"/>
            <a:chOff x="11153141" y="3440781"/>
            <a:chExt cx="502227" cy="357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0800000">
              <a:off x="11153141" y="3440781"/>
              <a:ext cx="502227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123795" y="8494432"/>
            <a:ext cx="525205" cy="35714"/>
            <a:chOff x="11123795" y="8494432"/>
            <a:chExt cx="525205" cy="357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740000">
              <a:off x="11123795" y="8494432"/>
              <a:ext cx="525205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47611" y="6007926"/>
            <a:ext cx="501382" cy="35714"/>
            <a:chOff x="11147611" y="6007926"/>
            <a:chExt cx="501382" cy="35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11147611" y="6007926"/>
              <a:ext cx="501382" cy="35714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624858" y="2075001"/>
            <a:ext cx="3697759" cy="368368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642287" y="4660591"/>
            <a:ext cx="2836482" cy="36836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618477" y="7055239"/>
            <a:ext cx="2874320" cy="368368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802870" y="1422730"/>
            <a:ext cx="1679149" cy="109984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165001" y="8477460"/>
            <a:ext cx="3243107" cy="692087"/>
            <a:chOff x="6165001" y="8477460"/>
            <a:chExt cx="3243107" cy="69208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65001" y="8477460"/>
              <a:ext cx="3243107" cy="692087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3831" y="6269048"/>
            <a:ext cx="4508994" cy="3222686"/>
            <a:chOff x="11433831" y="6269048"/>
            <a:chExt cx="4508994" cy="3222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831" y="6269048"/>
              <a:ext cx="4508994" cy="3222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8409" y="6269048"/>
            <a:ext cx="4434314" cy="3170962"/>
            <a:chOff x="5738409" y="6269048"/>
            <a:chExt cx="4434314" cy="3170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409" y="6269048"/>
              <a:ext cx="4434314" cy="3170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80950" y="2811374"/>
            <a:ext cx="557383" cy="35714"/>
            <a:chOff x="5180950" y="2811374"/>
            <a:chExt cx="55738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180950" y="2811374"/>
              <a:ext cx="55738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78" y="1523895"/>
            <a:ext cx="5776630" cy="17743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6526" y="2623565"/>
            <a:ext cx="4371775" cy="3098108"/>
            <a:chOff x="446526" y="2623565"/>
            <a:chExt cx="4371775" cy="3098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26" y="2623565"/>
              <a:ext cx="4371775" cy="3098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870" y="6232143"/>
            <a:ext cx="1023879" cy="35714"/>
            <a:chOff x="1136870" y="6232143"/>
            <a:chExt cx="1023879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36870" y="6232143"/>
              <a:ext cx="102387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0975" y="6762723"/>
            <a:ext cx="3571419" cy="35714"/>
            <a:chOff x="1630975" y="6762723"/>
            <a:chExt cx="3571419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630975" y="6762723"/>
              <a:ext cx="3571419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4495" y="4780714"/>
            <a:ext cx="3974344" cy="35714"/>
            <a:chOff x="3204495" y="4780714"/>
            <a:chExt cx="397434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204495" y="4780714"/>
              <a:ext cx="397434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95237" y="2622850"/>
            <a:ext cx="631048" cy="35714"/>
            <a:chOff x="10495237" y="2622850"/>
            <a:chExt cx="631048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495237" y="2622850"/>
              <a:ext cx="631048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1514" y="2360077"/>
            <a:ext cx="2128664" cy="36646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66350" y="793745"/>
            <a:ext cx="4508994" cy="3212658"/>
            <a:chOff x="10966350" y="793745"/>
            <a:chExt cx="4508994" cy="32126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66350" y="793745"/>
              <a:ext cx="4508994" cy="32126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34394" y="5493809"/>
            <a:ext cx="1514778" cy="35714"/>
            <a:chOff x="12934394" y="5493809"/>
            <a:chExt cx="1514778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934394" y="5493809"/>
              <a:ext cx="1514778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73147" y="5568791"/>
            <a:ext cx="1364799" cy="35714"/>
            <a:chOff x="7273147" y="5568791"/>
            <a:chExt cx="1364799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273147" y="5568791"/>
              <a:ext cx="1364799" cy="3571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88810" y="442519"/>
            <a:ext cx="2981340" cy="3759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35906" y="503588"/>
            <a:ext cx="3003235" cy="3759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03334" y="5956677"/>
            <a:ext cx="2445006" cy="4037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70695" y="7508417"/>
            <a:ext cx="2163834" cy="5047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30180" y="8148121"/>
            <a:ext cx="3201168" cy="134167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74504" y="7848731"/>
            <a:ext cx="2578320" cy="72569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03172" y="5940791"/>
            <a:ext cx="3121806" cy="37598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03775" y="3717134"/>
            <a:ext cx="701827" cy="701827"/>
            <a:chOff x="4103775" y="3717134"/>
            <a:chExt cx="701827" cy="7018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03775" y="3717134"/>
              <a:ext cx="701827" cy="7018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0039" y="5019846"/>
            <a:ext cx="701827" cy="701827"/>
            <a:chOff x="1280039" y="5019846"/>
            <a:chExt cx="701827" cy="7018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0039" y="5019846"/>
              <a:ext cx="701827" cy="7018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73481" y="6593939"/>
            <a:ext cx="1205769" cy="35714"/>
            <a:chOff x="8973481" y="6593939"/>
            <a:chExt cx="1205769" cy="3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8973481" y="6593939"/>
              <a:ext cx="1205769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52611" y="7223592"/>
            <a:ext cx="701827" cy="701827"/>
            <a:chOff x="9252611" y="7223592"/>
            <a:chExt cx="701827" cy="7018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52611" y="7223592"/>
              <a:ext cx="701827" cy="7018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02528" y="4321190"/>
            <a:ext cx="3436214" cy="35714"/>
            <a:chOff x="8802528" y="4321190"/>
            <a:chExt cx="3436214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8802528" y="4321190"/>
              <a:ext cx="3436214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48468" y="6017063"/>
            <a:ext cx="990476" cy="35714"/>
            <a:chOff x="9548468" y="6017063"/>
            <a:chExt cx="990476" cy="35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0">
              <a:off x="9548468" y="6017063"/>
              <a:ext cx="990476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86257" y="1018306"/>
            <a:ext cx="580863" cy="580863"/>
            <a:chOff x="13486257" y="1018306"/>
            <a:chExt cx="580863" cy="58086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86257" y="1018306"/>
              <a:ext cx="580863" cy="5808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130917" y="3006106"/>
            <a:ext cx="3460752" cy="35714"/>
            <a:chOff x="14130917" y="3006106"/>
            <a:chExt cx="3460752" cy="35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4130917" y="3006106"/>
              <a:ext cx="3460752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687076" y="7561167"/>
            <a:ext cx="1961795" cy="35714"/>
            <a:chOff x="13687076" y="7561167"/>
            <a:chExt cx="1961795" cy="3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3687076" y="7561167"/>
              <a:ext cx="1961795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714281" y="4739589"/>
            <a:ext cx="2142797" cy="35714"/>
            <a:chOff x="13714281" y="4739589"/>
            <a:chExt cx="2142797" cy="35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13714281" y="4739589"/>
              <a:ext cx="2142797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86501" y="7178564"/>
            <a:ext cx="701827" cy="701827"/>
            <a:chOff x="12986501" y="7178564"/>
            <a:chExt cx="701827" cy="70182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86501" y="7178564"/>
              <a:ext cx="701827" cy="70182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067119" y="1289845"/>
            <a:ext cx="1818596" cy="35714"/>
            <a:chOff x="14067119" y="1289845"/>
            <a:chExt cx="1818596" cy="35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14067119" y="1289845"/>
              <a:ext cx="1818596" cy="35714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505492" y="7349683"/>
            <a:ext cx="2002920" cy="4663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738329" y="751723"/>
            <a:ext cx="4434394" cy="4152525"/>
            <a:chOff x="5738329" y="751723"/>
            <a:chExt cx="4434394" cy="415252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38329" y="751723"/>
              <a:ext cx="4434394" cy="4152525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934200" y="7912217"/>
            <a:ext cx="1526920" cy="72569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699319" y="2212820"/>
            <a:ext cx="2443538" cy="1194619"/>
            <a:chOff x="6699319" y="2212820"/>
            <a:chExt cx="2443538" cy="119461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99319" y="2212820"/>
              <a:ext cx="2443538" cy="119461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526" y="2694672"/>
            <a:ext cx="4659892" cy="4347846"/>
            <a:chOff x="446526" y="2694672"/>
            <a:chExt cx="4659892" cy="4347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26" y="2694672"/>
              <a:ext cx="4659892" cy="4347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9728" y="2374814"/>
            <a:ext cx="821046" cy="35714"/>
            <a:chOff x="11199728" y="2374814"/>
            <a:chExt cx="82104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199728" y="2374814"/>
              <a:ext cx="82104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77" y="1523894"/>
            <a:ext cx="5777397" cy="17743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514" y="2369601"/>
            <a:ext cx="1637568" cy="36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03076" y="3449739"/>
            <a:ext cx="997253" cy="35714"/>
            <a:chOff x="4603076" y="3449739"/>
            <a:chExt cx="99725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603076" y="3449739"/>
              <a:ext cx="99725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2398" y="3152009"/>
            <a:ext cx="522464" cy="522464"/>
            <a:chOff x="4082398" y="3152009"/>
            <a:chExt cx="522464" cy="5224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2398" y="3152009"/>
              <a:ext cx="522464" cy="5224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1591" y="763620"/>
            <a:ext cx="1511064" cy="366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78626" y="4421052"/>
            <a:ext cx="4127999" cy="35714"/>
            <a:chOff x="9578626" y="4421052"/>
            <a:chExt cx="4127999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578626" y="4421052"/>
              <a:ext cx="4127999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1286" y="5155125"/>
            <a:ext cx="2144387" cy="4037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42063" y="1039809"/>
            <a:ext cx="5748909" cy="3225460"/>
            <a:chOff x="5542063" y="1039809"/>
            <a:chExt cx="5748909" cy="32254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2063" y="1039809"/>
              <a:ext cx="5748909" cy="32254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20617" y="980211"/>
            <a:ext cx="5713561" cy="3234214"/>
            <a:chOff x="12020617" y="980211"/>
            <a:chExt cx="5713561" cy="3234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0617" y="980211"/>
              <a:ext cx="5713561" cy="3234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0773" y="4855745"/>
            <a:ext cx="5710019" cy="3205288"/>
            <a:chOff x="12020773" y="4855745"/>
            <a:chExt cx="5710019" cy="32052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0773" y="4855745"/>
              <a:ext cx="5710019" cy="32052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7674" y="6472290"/>
            <a:ext cx="383521" cy="35714"/>
            <a:chOff x="11637674" y="6472290"/>
            <a:chExt cx="383521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1637674" y="6472290"/>
              <a:ext cx="383521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61763" y="5467500"/>
            <a:ext cx="5637965" cy="4608691"/>
            <a:chOff x="5561763" y="5467500"/>
            <a:chExt cx="5637965" cy="46086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1763" y="5467500"/>
              <a:ext cx="5637965" cy="46086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66675" y="6286905"/>
            <a:ext cx="2857159" cy="35714"/>
            <a:chOff x="-366675" y="6286905"/>
            <a:chExt cx="2857159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366675" y="6286905"/>
              <a:ext cx="285715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7598" y="7744256"/>
            <a:ext cx="4514186" cy="35714"/>
            <a:chOff x="1047598" y="7744256"/>
            <a:chExt cx="4514186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047598" y="7744256"/>
              <a:ext cx="4514186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38382" y="8022934"/>
            <a:ext cx="1625358" cy="5047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97867" y="8662639"/>
            <a:ext cx="3201168" cy="8540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42191" y="8363249"/>
            <a:ext cx="2706358" cy="73997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90286" y="686886"/>
            <a:ext cx="2125168" cy="36646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90286" y="4556220"/>
            <a:ext cx="2125168" cy="36646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00191" y="8199125"/>
            <a:ext cx="848130" cy="45332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05039" y="8539439"/>
            <a:ext cx="4922120" cy="9584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526" y="2694672"/>
            <a:ext cx="4659892" cy="4347846"/>
            <a:chOff x="446526" y="2694672"/>
            <a:chExt cx="4659892" cy="4347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26" y="2694672"/>
              <a:ext cx="4659892" cy="4347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9728" y="2374814"/>
            <a:ext cx="821046" cy="35714"/>
            <a:chOff x="11199728" y="2374814"/>
            <a:chExt cx="82104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199728" y="2374814"/>
              <a:ext cx="82104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06" y="1523894"/>
            <a:ext cx="5824013" cy="17616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514" y="2369601"/>
            <a:ext cx="1637568" cy="3664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98901" y="3440810"/>
            <a:ext cx="2301463" cy="35714"/>
            <a:chOff x="3298901" y="3440810"/>
            <a:chExt cx="230146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298901" y="3440810"/>
              <a:ext cx="230146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6472" y="3188507"/>
            <a:ext cx="522464" cy="522464"/>
            <a:chOff x="2776472" y="3188507"/>
            <a:chExt cx="522464" cy="5224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6472" y="3188507"/>
              <a:ext cx="522464" cy="5224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1591" y="763620"/>
            <a:ext cx="1713606" cy="4037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78626" y="4421052"/>
            <a:ext cx="4127999" cy="35714"/>
            <a:chOff x="9578626" y="4421052"/>
            <a:chExt cx="4127999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578626" y="4421052"/>
              <a:ext cx="412799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37674" y="6472290"/>
            <a:ext cx="383521" cy="35714"/>
            <a:chOff x="11637674" y="6472290"/>
            <a:chExt cx="38352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637674" y="6472290"/>
              <a:ext cx="38352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4763" y="6814269"/>
            <a:ext cx="1158110" cy="5047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64248" y="7453973"/>
            <a:ext cx="3321797" cy="10978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8572" y="7154583"/>
            <a:ext cx="2852606" cy="7256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00329" y="1057389"/>
            <a:ext cx="5726027" cy="4085468"/>
            <a:chOff x="5600329" y="1057389"/>
            <a:chExt cx="5726027" cy="40854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0329" y="1057389"/>
              <a:ext cx="5726027" cy="40854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82678" y="997961"/>
            <a:ext cx="5706979" cy="4087753"/>
            <a:chOff x="11982678" y="997961"/>
            <a:chExt cx="5706979" cy="40877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2678" y="997961"/>
              <a:ext cx="5706979" cy="408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20773" y="5660505"/>
            <a:ext cx="5668884" cy="4034190"/>
            <a:chOff x="12020773" y="5660505"/>
            <a:chExt cx="5668884" cy="4034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20773" y="5660505"/>
              <a:ext cx="5668884" cy="40341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90286" y="705933"/>
            <a:ext cx="2327721" cy="4037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18858" y="5343696"/>
            <a:ext cx="2327721" cy="4037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6526" y="7204735"/>
            <a:ext cx="4698026" cy="2888416"/>
            <a:chOff x="446526" y="7204735"/>
            <a:chExt cx="4698026" cy="28884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6526" y="7204735"/>
              <a:ext cx="4698026" cy="2888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8350" y="4384226"/>
            <a:ext cx="522464" cy="522464"/>
            <a:chOff x="1228350" y="4384226"/>
            <a:chExt cx="522464" cy="5224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8350" y="4384226"/>
              <a:ext cx="522464" cy="5224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542" y="6033583"/>
            <a:ext cx="2330213" cy="35714"/>
            <a:chOff x="322542" y="6033583"/>
            <a:chExt cx="2330213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322542" y="6033583"/>
              <a:ext cx="2330213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29363" y="7166639"/>
            <a:ext cx="1696587" cy="5047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62758" y="7842186"/>
            <a:ext cx="1899607" cy="8743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333172" y="7506953"/>
            <a:ext cx="3126796" cy="72569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1305" y="7896938"/>
            <a:ext cx="2121616" cy="35714"/>
            <a:chOff x="14531305" y="7896938"/>
            <a:chExt cx="2121616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531305" y="7896938"/>
              <a:ext cx="2121616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0412" y="7792176"/>
            <a:ext cx="2121616" cy="35714"/>
            <a:chOff x="5480412" y="7792176"/>
            <a:chExt cx="212161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80412" y="7792176"/>
              <a:ext cx="212161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5362" y="7131260"/>
            <a:ext cx="2121616" cy="35714"/>
            <a:chOff x="10785362" y="7131260"/>
            <a:chExt cx="2121616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785362" y="7131260"/>
              <a:ext cx="21216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526" y="2694672"/>
            <a:ext cx="4659892" cy="4347846"/>
            <a:chOff x="446526" y="2694672"/>
            <a:chExt cx="4659892" cy="4347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526" y="2694672"/>
              <a:ext cx="4659892" cy="4347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06" y="1523885"/>
            <a:ext cx="5825024" cy="17620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514" y="2369601"/>
            <a:ext cx="1637568" cy="366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0452" y="4536607"/>
            <a:ext cx="522464" cy="522464"/>
            <a:chOff x="1100452" y="4536607"/>
            <a:chExt cx="522464" cy="5224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452" y="4536607"/>
              <a:ext cx="522464" cy="5224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2491" y="591931"/>
            <a:ext cx="6171429" cy="3082937"/>
            <a:chOff x="7492491" y="591931"/>
            <a:chExt cx="6171429" cy="30829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2491" y="591931"/>
              <a:ext cx="6171429" cy="30829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63920" y="2116732"/>
            <a:ext cx="431377" cy="35714"/>
            <a:chOff x="13663920" y="2116732"/>
            <a:chExt cx="431377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3663920" y="2116732"/>
              <a:ext cx="431377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9520" y="1149748"/>
            <a:ext cx="895246" cy="35714"/>
            <a:chOff x="6609520" y="1149748"/>
            <a:chExt cx="895246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609520" y="1149748"/>
              <a:ext cx="895246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7754" y="2964759"/>
            <a:ext cx="3619729" cy="35714"/>
            <a:chOff x="4837754" y="2964759"/>
            <a:chExt cx="3619729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4837754" y="2964759"/>
              <a:ext cx="3619729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2791" y="4772193"/>
            <a:ext cx="5062978" cy="35714"/>
            <a:chOff x="1622791" y="4772193"/>
            <a:chExt cx="5062978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622791" y="4772193"/>
              <a:ext cx="5062978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92491" y="782407"/>
            <a:ext cx="431319" cy="2892461"/>
            <a:chOff x="7492491" y="782407"/>
            <a:chExt cx="431319" cy="28924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2491" y="782407"/>
              <a:ext cx="431319" cy="28924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59158" y="782407"/>
            <a:ext cx="3707509" cy="2892461"/>
            <a:chOff x="8159158" y="782407"/>
            <a:chExt cx="3707509" cy="28924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59158" y="782407"/>
              <a:ext cx="3707509" cy="2892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2465" y="782407"/>
            <a:ext cx="1441454" cy="2892461"/>
            <a:chOff x="12222465" y="782407"/>
            <a:chExt cx="1441454" cy="28924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22465" y="782407"/>
              <a:ext cx="1441454" cy="2892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08248" y="3947181"/>
            <a:ext cx="580435" cy="35714"/>
            <a:chOff x="7408248" y="3947181"/>
            <a:chExt cx="580435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408248" y="3947181"/>
              <a:ext cx="580435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62020" y="303154"/>
            <a:ext cx="1713606" cy="4037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54401" y="4217163"/>
            <a:ext cx="1422787" cy="50474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13886" y="4856867"/>
            <a:ext cx="2526740" cy="183944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58206" y="4557476"/>
            <a:ext cx="2641044" cy="46856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89959" y="5752086"/>
            <a:ext cx="431377" cy="35714"/>
            <a:chOff x="10289959" y="5752086"/>
            <a:chExt cx="431377" cy="3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0289959" y="5752086"/>
              <a:ext cx="431377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41314" y="4692471"/>
            <a:ext cx="2121616" cy="35714"/>
            <a:chOff x="9241314" y="4692471"/>
            <a:chExt cx="2121616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9241314" y="4692471"/>
              <a:ext cx="2121616" cy="3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83239" y="5372725"/>
            <a:ext cx="2163834" cy="50474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77525" y="5736849"/>
            <a:ext cx="2988996" cy="40989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667601" y="7781528"/>
            <a:ext cx="3883695" cy="1983712"/>
            <a:chOff x="4667601" y="7781528"/>
            <a:chExt cx="3883695" cy="198371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67601" y="7781528"/>
              <a:ext cx="3883695" cy="19837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09859" y="7848128"/>
            <a:ext cx="4406106" cy="1917111"/>
            <a:chOff x="13209859" y="7848128"/>
            <a:chExt cx="4406106" cy="19171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09859" y="7848128"/>
              <a:ext cx="4406106" cy="19171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59497" y="7061565"/>
            <a:ext cx="3883695" cy="2703674"/>
            <a:chOff x="9059497" y="7061565"/>
            <a:chExt cx="3883695" cy="270367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59497" y="7061565"/>
              <a:ext cx="3883695" cy="270367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552130" y="6799286"/>
            <a:ext cx="9048120" cy="35714"/>
            <a:chOff x="6552130" y="6799286"/>
            <a:chExt cx="9048120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740000">
              <a:off x="6552130" y="6799286"/>
              <a:ext cx="9048120" cy="3571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85810" y="1691660"/>
            <a:ext cx="1943872" cy="46284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099144" y="2031974"/>
            <a:ext cx="3126882" cy="45427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8430" y="6628756"/>
            <a:ext cx="4547089" cy="2545994"/>
            <a:chOff x="408430" y="6628756"/>
            <a:chExt cx="4547089" cy="254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0" y="6628756"/>
              <a:ext cx="4547089" cy="254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4286" y="1871667"/>
            <a:ext cx="2819048" cy="35714"/>
            <a:chOff x="10514286" y="1871667"/>
            <a:chExt cx="2819048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514286" y="1871667"/>
              <a:ext cx="2819048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8339" y="4170766"/>
            <a:ext cx="4643847" cy="35714"/>
            <a:chOff x="11058339" y="4170766"/>
            <a:chExt cx="464384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058339" y="4170766"/>
              <a:ext cx="464384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3150" y="472994"/>
            <a:ext cx="4616571" cy="3608655"/>
            <a:chOff x="5943150" y="472994"/>
            <a:chExt cx="4616571" cy="36086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150" y="472994"/>
              <a:ext cx="4616571" cy="3608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430" y="2697853"/>
            <a:ext cx="4547089" cy="3553157"/>
            <a:chOff x="408430" y="2697853"/>
            <a:chExt cx="4547089" cy="35531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430" y="2697853"/>
              <a:ext cx="4547089" cy="3553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06" y="1523894"/>
            <a:ext cx="5815251" cy="17616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08149" y="3937751"/>
            <a:ext cx="3034716" cy="35714"/>
            <a:chOff x="2508149" y="3937751"/>
            <a:chExt cx="303471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508149" y="3937751"/>
              <a:ext cx="303471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99993" y="1971961"/>
            <a:ext cx="443024" cy="35714"/>
            <a:chOff x="5499993" y="1971961"/>
            <a:chExt cx="44302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499993" y="1971961"/>
              <a:ext cx="44302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6667" y="2945476"/>
            <a:ext cx="1974286" cy="35714"/>
            <a:chOff x="4536667" y="2945476"/>
            <a:chExt cx="1974286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536667" y="2945476"/>
              <a:ext cx="1974286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1514" y="2369601"/>
            <a:ext cx="1977568" cy="4037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07050" y="6966895"/>
            <a:ext cx="440862" cy="35714"/>
            <a:chOff x="4607050" y="6966895"/>
            <a:chExt cx="44086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740000">
              <a:off x="4607050" y="6966895"/>
              <a:ext cx="44086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5282" y="6628756"/>
            <a:ext cx="701827" cy="701827"/>
            <a:chOff x="3905282" y="6628756"/>
            <a:chExt cx="701827" cy="7018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5282" y="6628756"/>
              <a:ext cx="701827" cy="7018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20510" y="3614193"/>
            <a:ext cx="701827" cy="701827"/>
            <a:chOff x="1820510" y="3614193"/>
            <a:chExt cx="701827" cy="7018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20510" y="3614193"/>
              <a:ext cx="701827" cy="7018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71906" y="163789"/>
            <a:ext cx="1648920" cy="3664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43001" y="6730866"/>
            <a:ext cx="2240577" cy="4567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37287" y="7071182"/>
            <a:ext cx="2739958" cy="4384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38238" y="7638095"/>
            <a:ext cx="1642749" cy="2525727"/>
            <a:chOff x="5238238" y="7638095"/>
            <a:chExt cx="1642749" cy="252572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8238" y="7638095"/>
              <a:ext cx="1642749" cy="25257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82193" y="7626190"/>
            <a:ext cx="3085714" cy="1473671"/>
            <a:chOff x="7082193" y="7626190"/>
            <a:chExt cx="3085714" cy="14736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82193" y="7626190"/>
              <a:ext cx="3085714" cy="14736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36200" y="9731638"/>
            <a:ext cx="2499028" cy="35714"/>
            <a:chOff x="6036200" y="9731638"/>
            <a:chExt cx="2499028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6036200" y="9731638"/>
              <a:ext cx="2499028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67462" y="9423420"/>
            <a:ext cx="701827" cy="701827"/>
            <a:chOff x="5367462" y="9423420"/>
            <a:chExt cx="701827" cy="70182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67462" y="9423420"/>
              <a:ext cx="701827" cy="7018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90770" y="9385407"/>
            <a:ext cx="647619" cy="35714"/>
            <a:chOff x="8190770" y="9385407"/>
            <a:chExt cx="647619" cy="3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8190770" y="9385407"/>
              <a:ext cx="647619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47096" y="2906190"/>
            <a:ext cx="519202" cy="519202"/>
            <a:chOff x="4347096" y="2906190"/>
            <a:chExt cx="519202" cy="5192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47096" y="2906190"/>
              <a:ext cx="519202" cy="5192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80943" y="5405923"/>
            <a:ext cx="876209" cy="35714"/>
            <a:chOff x="5180943" y="5405923"/>
            <a:chExt cx="876209" cy="35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5180943" y="5405923"/>
              <a:ext cx="876209" cy="3571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07551" y="299871"/>
            <a:ext cx="1832615" cy="4437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40915" y="991924"/>
            <a:ext cx="2143416" cy="158548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11360" y="640185"/>
            <a:ext cx="2915225" cy="46856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38106" y="4349846"/>
            <a:ext cx="1671987" cy="46284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645724" y="5041903"/>
            <a:ext cx="2365369" cy="85389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41915" y="4690160"/>
            <a:ext cx="3190806" cy="46855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001857" y="4243571"/>
            <a:ext cx="2357143" cy="35714"/>
            <a:chOff x="4001857" y="4243571"/>
            <a:chExt cx="2357143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4001857" y="4243571"/>
              <a:ext cx="2357143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798483" y="3048929"/>
            <a:ext cx="401517" cy="35714"/>
            <a:chOff x="4798483" y="3048929"/>
            <a:chExt cx="401517" cy="3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4798483" y="3048929"/>
              <a:ext cx="401517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85699" y="2539441"/>
            <a:ext cx="4596458" cy="3580796"/>
            <a:chOff x="11085699" y="2539441"/>
            <a:chExt cx="4596458" cy="358079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85699" y="2539441"/>
              <a:ext cx="4596458" cy="35807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85699" y="6510503"/>
            <a:ext cx="4617513" cy="3614744"/>
            <a:chOff x="11085699" y="6510503"/>
            <a:chExt cx="4617513" cy="36147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85699" y="6510503"/>
              <a:ext cx="4617513" cy="361474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7955" y="6316382"/>
            <a:ext cx="2408187" cy="40379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45715" y="2246848"/>
            <a:ext cx="2163968" cy="37598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045715" y="6217287"/>
            <a:ext cx="3422273" cy="37598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943150" y="4188623"/>
            <a:ext cx="1523526" cy="2273920"/>
            <a:chOff x="5943150" y="4188623"/>
            <a:chExt cx="1523526" cy="227392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43150" y="4188623"/>
              <a:ext cx="1523526" cy="227392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3471" y="4474432"/>
            <a:ext cx="3717150" cy="35714"/>
            <a:chOff x="10863471" y="4474432"/>
            <a:chExt cx="371715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863471" y="4474432"/>
              <a:ext cx="371715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430" y="2697853"/>
            <a:ext cx="4547089" cy="3553157"/>
            <a:chOff x="408430" y="2697853"/>
            <a:chExt cx="4547089" cy="3553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0" y="2697853"/>
              <a:ext cx="4547089" cy="3553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06" y="1523894"/>
            <a:ext cx="5815251" cy="1761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5087" y="4283532"/>
            <a:ext cx="3717150" cy="35714"/>
            <a:chOff x="1825087" y="4283532"/>
            <a:chExt cx="3717150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087" y="4283532"/>
              <a:ext cx="3717150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514" y="2369601"/>
            <a:ext cx="1977568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346" y="3932619"/>
            <a:ext cx="701827" cy="701827"/>
            <a:chOff x="1123346" y="3932619"/>
            <a:chExt cx="701827" cy="701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346" y="3932619"/>
              <a:ext cx="701827" cy="701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2151" y="2697853"/>
            <a:ext cx="5860543" cy="3553157"/>
            <a:chOff x="5542151" y="2697853"/>
            <a:chExt cx="5860543" cy="35531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2151" y="2697853"/>
              <a:ext cx="5860543" cy="355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91005" y="2697853"/>
            <a:ext cx="5779232" cy="3553157"/>
            <a:chOff x="11691005" y="2697853"/>
            <a:chExt cx="5779232" cy="35531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1005" y="2697853"/>
              <a:ext cx="5779232" cy="35531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3972" y="6488049"/>
            <a:ext cx="1391834" cy="5206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7359" y="7526548"/>
            <a:ext cx="2526740" cy="11283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07782" y="6828363"/>
            <a:ext cx="3483482" cy="7256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2953" y="6488049"/>
            <a:ext cx="2397310" cy="5128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5105" y="7209086"/>
            <a:ext cx="2741902" cy="15854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56763" y="6828363"/>
            <a:ext cx="3401158" cy="454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01079" y="-16598"/>
            <a:ext cx="7070695" cy="29689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6679" y="4980584"/>
            <a:ext cx="4855294" cy="19831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821"/>
            <a:ext cx="6500465" cy="5166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8815" y="5209325"/>
            <a:ext cx="363691" cy="363861"/>
            <a:chOff x="11358815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8815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944" y="5199801"/>
            <a:ext cx="363691" cy="363861"/>
            <a:chOff x="6556944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56944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8815" y="6114972"/>
            <a:ext cx="363691" cy="363861"/>
            <a:chOff x="11358815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8815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6944" y="6124496"/>
            <a:ext cx="363691" cy="363861"/>
            <a:chOff x="6556944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56944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22290" y="7961918"/>
            <a:ext cx="4158031" cy="1012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0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4056684" cy="12410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4645" y="4559680"/>
            <a:ext cx="9496093" cy="224353"/>
            <a:chOff x="6424645" y="4559680"/>
            <a:chExt cx="9496093" cy="224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6424645" y="4559680"/>
              <a:ext cx="9496093" cy="224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5926" y="2569684"/>
            <a:ext cx="1136532" cy="1136532"/>
            <a:chOff x="10645926" y="2569684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5926" y="2569684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8308286"/>
            <a:ext cx="1136532" cy="1136532"/>
            <a:chOff x="10603734" y="8308286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3734" y="8308286"/>
              <a:ext cx="1136532" cy="11365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165" y="829038"/>
            <a:ext cx="1047993" cy="7332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7328" y="2795105"/>
            <a:ext cx="1125184" cy="7256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5145" y="8536100"/>
            <a:ext cx="1105736" cy="73205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38335" y="905058"/>
            <a:ext cx="3608518" cy="6315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0763" y="1052144"/>
            <a:ext cx="2699015" cy="4474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80526" y="2824476"/>
            <a:ext cx="3595557" cy="6696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72954" y="3111609"/>
            <a:ext cx="2699015" cy="4569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38335" y="8578620"/>
            <a:ext cx="3568176" cy="6315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21239" y="8746363"/>
            <a:ext cx="2457939" cy="4188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03734" y="4574591"/>
            <a:ext cx="1136532" cy="1136532"/>
            <a:chOff x="10603734" y="4574591"/>
            <a:chExt cx="1136532" cy="11365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3734" y="4574591"/>
              <a:ext cx="1136532" cy="11365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35145" y="4802405"/>
            <a:ext cx="1119422" cy="732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38335" y="4850216"/>
            <a:ext cx="3604585" cy="62300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21239" y="5012668"/>
            <a:ext cx="2805368" cy="4188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5926" y="6511436"/>
            <a:ext cx="1136532" cy="1136532"/>
            <a:chOff x="10645926" y="6511436"/>
            <a:chExt cx="1136532" cy="11365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45926" y="6511436"/>
              <a:ext cx="1136532" cy="113653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77335" y="6739253"/>
            <a:ext cx="1105736" cy="73205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90478" y="6762725"/>
            <a:ext cx="4396233" cy="7172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3430" y="6949515"/>
            <a:ext cx="2505558" cy="4093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416" y="224667"/>
            <a:ext cx="6434452" cy="22437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05" y="1523894"/>
            <a:ext cx="4832225" cy="1774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2676" y="6833689"/>
            <a:ext cx="5980019" cy="3316972"/>
            <a:chOff x="10092676" y="6833689"/>
            <a:chExt cx="5980019" cy="3316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676" y="6833689"/>
              <a:ext cx="5980019" cy="3316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2676" y="2854610"/>
            <a:ext cx="6004729" cy="3304616"/>
            <a:chOff x="10092676" y="2854610"/>
            <a:chExt cx="6004729" cy="3304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2676" y="2854610"/>
              <a:ext cx="6004729" cy="3304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2278" y="2850529"/>
            <a:ext cx="6004729" cy="3304616"/>
            <a:chOff x="1462278" y="2850529"/>
            <a:chExt cx="6004729" cy="33046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278" y="2850529"/>
              <a:ext cx="6004729" cy="3304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278" y="6847647"/>
            <a:ext cx="6004729" cy="3304616"/>
            <a:chOff x="1462278" y="6847647"/>
            <a:chExt cx="6004729" cy="33046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2278" y="6847647"/>
              <a:ext cx="6004729" cy="33046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919" y="2323281"/>
            <a:ext cx="2553268" cy="6082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1295" y="2324693"/>
            <a:ext cx="1923506" cy="608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0919" y="6295702"/>
            <a:ext cx="1814582" cy="6082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41295" y="6292453"/>
            <a:ext cx="1465773" cy="5796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416" y="224666"/>
            <a:ext cx="6148235" cy="22457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05" y="1523894"/>
            <a:ext cx="4832225" cy="1774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26575" y="2975190"/>
            <a:ext cx="1853968" cy="1853968"/>
            <a:chOff x="13726575" y="2975190"/>
            <a:chExt cx="1853968" cy="18539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26575" y="2975190"/>
              <a:ext cx="1853968" cy="18539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526" y="6423190"/>
            <a:ext cx="5818629" cy="3611293"/>
            <a:chOff x="446526" y="6423190"/>
            <a:chExt cx="5818629" cy="3611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526" y="6423190"/>
              <a:ext cx="5818629" cy="3611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020" y="2401918"/>
            <a:ext cx="5824135" cy="3624959"/>
            <a:chOff x="441020" y="2401918"/>
            <a:chExt cx="5824135" cy="36249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020" y="2401918"/>
              <a:ext cx="5824135" cy="36249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12343" y="6423190"/>
            <a:ext cx="5834656" cy="3624959"/>
            <a:chOff x="7212343" y="6423190"/>
            <a:chExt cx="5834656" cy="36249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2343" y="6423190"/>
              <a:ext cx="5834656" cy="36249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3874" y="10012388"/>
            <a:ext cx="1248664" cy="3163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3874" y="6124006"/>
            <a:ext cx="1113283" cy="3163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8537" y="10012388"/>
            <a:ext cx="1113283" cy="3163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8537" y="6149867"/>
            <a:ext cx="1214102" cy="316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26575" y="5352574"/>
            <a:ext cx="1927701" cy="1853968"/>
            <a:chOff x="13726575" y="5352574"/>
            <a:chExt cx="1927701" cy="18539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6575" y="5352574"/>
              <a:ext cx="1927701" cy="185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6575" y="7423702"/>
            <a:ext cx="1943065" cy="1943065"/>
            <a:chOff x="13726575" y="7423702"/>
            <a:chExt cx="1943065" cy="19430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26575" y="7423702"/>
              <a:ext cx="1943065" cy="19430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85595" y="3575566"/>
            <a:ext cx="1465726" cy="6540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12343" y="2400074"/>
            <a:ext cx="5856724" cy="3626802"/>
            <a:chOff x="7212343" y="2400074"/>
            <a:chExt cx="5856724" cy="36268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2343" y="2400074"/>
              <a:ext cx="5856724" cy="36268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85595" y="5820547"/>
            <a:ext cx="1360611" cy="65404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76071" y="8003456"/>
            <a:ext cx="1790421" cy="654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416" y="224666"/>
            <a:ext cx="6135749" cy="2243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05" y="1523894"/>
            <a:ext cx="4832225" cy="1774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8496" y="2615947"/>
            <a:ext cx="11899123" cy="7199926"/>
            <a:chOff x="748496" y="2615947"/>
            <a:chExt cx="11899123" cy="71999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496" y="2615947"/>
              <a:ext cx="11899123" cy="7199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8488" y="7593669"/>
            <a:ext cx="2552381" cy="1923772"/>
            <a:chOff x="13378488" y="7593669"/>
            <a:chExt cx="2552381" cy="19237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8488" y="7593669"/>
              <a:ext cx="2552381" cy="19237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78488" y="2914342"/>
            <a:ext cx="2552381" cy="1595238"/>
            <a:chOff x="13378488" y="2914342"/>
            <a:chExt cx="2552381" cy="15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8488" y="2914342"/>
              <a:ext cx="2552381" cy="15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8488" y="5441251"/>
            <a:ext cx="2552381" cy="1624227"/>
            <a:chOff x="13378488" y="5441251"/>
            <a:chExt cx="2552381" cy="16242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8488" y="5441251"/>
              <a:ext cx="2552381" cy="16242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66547" y="3575571"/>
            <a:ext cx="591068" cy="586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85595" y="5927140"/>
            <a:ext cx="995706" cy="680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76071" y="8266785"/>
            <a:ext cx="1185440" cy="586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6679" y="4980584"/>
            <a:ext cx="4731484" cy="19926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2" y="1025411"/>
            <a:ext cx="6337335" cy="51693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8815" y="5209325"/>
            <a:ext cx="363691" cy="363861"/>
            <a:chOff x="11358815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8815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944" y="5199801"/>
            <a:ext cx="363691" cy="363861"/>
            <a:chOff x="6556944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56944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8815" y="6114972"/>
            <a:ext cx="363691" cy="363861"/>
            <a:chOff x="11358815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8815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6944" y="6124496"/>
            <a:ext cx="363691" cy="363861"/>
            <a:chOff x="6556944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56944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22290" y="7961918"/>
            <a:ext cx="4100889" cy="10124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940" y="229173"/>
            <a:ext cx="3596699" cy="22508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129" y="1570598"/>
            <a:ext cx="4946332" cy="140109"/>
            <a:chOff x="421129" y="1570598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42892" y="1509689"/>
              <a:ext cx="9892665" cy="28021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29" y="1570598"/>
              <a:ext cx="4946332" cy="140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06" y="1523894"/>
            <a:ext cx="4775795" cy="17620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94" y="3422191"/>
            <a:ext cx="3617505" cy="2695121"/>
            <a:chOff x="102894" y="3422191"/>
            <a:chExt cx="3617505" cy="26951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94" y="3422191"/>
              <a:ext cx="3617505" cy="26951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1980" y="3422191"/>
            <a:ext cx="3617505" cy="2695121"/>
            <a:chOff x="4461980" y="3422191"/>
            <a:chExt cx="3617505" cy="26951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980" y="3422191"/>
              <a:ext cx="3617505" cy="2695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5114" y="3422191"/>
            <a:ext cx="3617505" cy="2695121"/>
            <a:chOff x="14335114" y="3422191"/>
            <a:chExt cx="3617505" cy="26951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5114" y="3422191"/>
              <a:ext cx="3617505" cy="26951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9667" y="3422191"/>
            <a:ext cx="3617505" cy="2695121"/>
            <a:chOff x="10379667" y="3422191"/>
            <a:chExt cx="3617505" cy="26951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9667" y="3422191"/>
              <a:ext cx="3617505" cy="26951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453" y="7087199"/>
            <a:ext cx="1495532" cy="8384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9285" y="7072452"/>
            <a:ext cx="6329875" cy="9051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57288" y="7072452"/>
            <a:ext cx="2063494" cy="8956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2973" y="7087199"/>
            <a:ext cx="4986856" cy="8003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E0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8510" y="4140104"/>
            <a:ext cx="7722753" cy="2402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51700" y="2724561"/>
            <a:ext cx="858652" cy="859054"/>
            <a:chOff x="13451700" y="2724561"/>
            <a:chExt cx="858652" cy="85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1700" y="272456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75563" y="2724762"/>
            <a:ext cx="858652" cy="859054"/>
            <a:chOff x="3975563" y="2724762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975563" y="272476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51700" y="6702099"/>
            <a:ext cx="858652" cy="859054"/>
            <a:chOff x="13451700" y="6702099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1700" y="670209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5563" y="6701898"/>
            <a:ext cx="858652" cy="859054"/>
            <a:chOff x="3975563" y="6701898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975563" y="6701898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7277" y="6126446"/>
            <a:ext cx="2076700" cy="6230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25591" y="6122217"/>
            <a:ext cx="1226719" cy="770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4085" y="4660022"/>
            <a:ext cx="4810283" cy="2449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7529"/>
            <a:ext cx="6031831" cy="5161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8815" y="5209325"/>
            <a:ext cx="363691" cy="363861"/>
            <a:chOff x="11158815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8815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4563" y="5199801"/>
            <a:ext cx="363691" cy="363861"/>
            <a:chOff x="6804563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804563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8815" y="6114972"/>
            <a:ext cx="363691" cy="363861"/>
            <a:chOff x="11158815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8815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04563" y="6124496"/>
            <a:ext cx="363691" cy="363861"/>
            <a:chOff x="6804563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804563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0861" y="7936519"/>
            <a:ext cx="4379164" cy="10252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3163" y="1964430"/>
            <a:ext cx="3998394" cy="623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259" y="745610"/>
            <a:ext cx="4876765" cy="798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816172" cy="140109"/>
            <a:chOff x="794908" y="1729646"/>
            <a:chExt cx="4816172" cy="1401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908" y="1729646"/>
              <a:ext cx="4816172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4975" y="2832718"/>
            <a:ext cx="7842844" cy="4379855"/>
            <a:chOff x="1084975" y="2832718"/>
            <a:chExt cx="7842844" cy="4379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975" y="2832718"/>
              <a:ext cx="7842844" cy="43798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633" y="9995210"/>
            <a:ext cx="6743834" cy="3541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46744" y="9995210"/>
            <a:ext cx="4481282" cy="35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84610" y="2832718"/>
            <a:ext cx="7853072" cy="4379855"/>
            <a:chOff x="9284610" y="2832718"/>
            <a:chExt cx="7853072" cy="4379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4610" y="2832718"/>
              <a:ext cx="7853072" cy="43798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316" y="7775201"/>
            <a:ext cx="13826033" cy="2018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975" y="5142857"/>
            <a:ext cx="4830867" cy="919147"/>
            <a:chOff x="1084975" y="5142857"/>
            <a:chExt cx="4830867" cy="9191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975" y="5142857"/>
              <a:ext cx="4830867" cy="919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259" y="745610"/>
            <a:ext cx="6317393" cy="798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6074933" cy="140109"/>
            <a:chOff x="794908" y="1729646"/>
            <a:chExt cx="6074933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6074933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64430"/>
            <a:ext cx="3998394" cy="623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736" y="3426860"/>
            <a:ext cx="3240525" cy="2363616"/>
            <a:chOff x="1089736" y="3426860"/>
            <a:chExt cx="3240525" cy="2363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736" y="3426860"/>
              <a:ext cx="3240525" cy="2363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457" y="3426860"/>
            <a:ext cx="3213090" cy="2363616"/>
            <a:chOff x="5231457" y="3426860"/>
            <a:chExt cx="3213090" cy="2363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1457" y="3426860"/>
              <a:ext cx="3213090" cy="2363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1905" y="3426860"/>
            <a:ext cx="3039939" cy="2363616"/>
            <a:chOff x="9361905" y="3426860"/>
            <a:chExt cx="3039939" cy="23636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1905" y="3426860"/>
              <a:ext cx="3039939" cy="2363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9166" y="3426860"/>
            <a:ext cx="2986272" cy="2363616"/>
            <a:chOff x="13279166" y="3426860"/>
            <a:chExt cx="2986272" cy="23636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9166" y="3426860"/>
              <a:ext cx="2986272" cy="23636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8103" y="6982572"/>
            <a:ext cx="4608091" cy="14397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6363" y="6982572"/>
            <a:ext cx="4608263" cy="14399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652" y="6982572"/>
            <a:ext cx="3999768" cy="1759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1372" y="6982572"/>
            <a:ext cx="3905834" cy="1778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8802" y="2690352"/>
            <a:ext cx="3541585" cy="4309889"/>
            <a:chOff x="1408802" y="2690352"/>
            <a:chExt cx="3541585" cy="4309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802" y="2690352"/>
              <a:ext cx="3541585" cy="4309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3585" y="2690352"/>
            <a:ext cx="3541585" cy="4309889"/>
            <a:chOff x="7283585" y="2690352"/>
            <a:chExt cx="3541585" cy="4309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3585" y="2690352"/>
              <a:ext cx="3541585" cy="4309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22406" y="2690352"/>
            <a:ext cx="3541585" cy="4309889"/>
            <a:chOff x="13022406" y="2690352"/>
            <a:chExt cx="3541585" cy="4309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2406" y="2690352"/>
              <a:ext cx="3541585" cy="4309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871" y="8252411"/>
            <a:ext cx="4660101" cy="1445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2323" y="8252411"/>
            <a:ext cx="5451367" cy="1445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63" y="1964430"/>
            <a:ext cx="3998394" cy="6230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1259" y="745611"/>
            <a:ext cx="5012812" cy="796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908" y="1729646"/>
            <a:ext cx="4816172" cy="140109"/>
            <a:chOff x="794908" y="1729646"/>
            <a:chExt cx="4816172" cy="1401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908" y="1729646"/>
              <a:ext cx="4816172" cy="1401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08492" y="8252411"/>
            <a:ext cx="6280529" cy="1445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7915" y="7144630"/>
            <a:ext cx="2614173" cy="7437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2700" y="7124966"/>
            <a:ext cx="2595182" cy="7437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61519" y="7144633"/>
            <a:ext cx="2604649" cy="7437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259" y="745610"/>
            <a:ext cx="4316012" cy="798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6074933" cy="140109"/>
            <a:chOff x="794908" y="1729646"/>
            <a:chExt cx="6074933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6074933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63" y="1964430"/>
            <a:ext cx="3998394" cy="623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16" y="7508535"/>
            <a:ext cx="15599995" cy="2597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8802" y="2690352"/>
            <a:ext cx="3541585" cy="4309889"/>
            <a:chOff x="1408802" y="2690352"/>
            <a:chExt cx="3541585" cy="4309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802" y="2690352"/>
              <a:ext cx="3541585" cy="4309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83585" y="2690352"/>
            <a:ext cx="3541585" cy="4309889"/>
            <a:chOff x="7283585" y="2690352"/>
            <a:chExt cx="3541585" cy="4309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585" y="2690352"/>
              <a:ext cx="3541585" cy="4309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22406" y="2690352"/>
            <a:ext cx="3541585" cy="4309889"/>
            <a:chOff x="13022406" y="2690352"/>
            <a:chExt cx="3541585" cy="4309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2406" y="2690352"/>
              <a:ext cx="3541585" cy="4309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259" y="745611"/>
            <a:ext cx="4856917" cy="7961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163" y="1964430"/>
            <a:ext cx="3998394" cy="6230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483829" y="-1341263"/>
            <a:ext cx="33216533" cy="15437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4663791" cy="140109"/>
            <a:chOff x="794908" y="1729646"/>
            <a:chExt cx="4663791" cy="140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663791" cy="14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6675" y="4980586"/>
            <a:ext cx="5564932" cy="19735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5413"/>
            <a:ext cx="6690213" cy="516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8815" y="5209325"/>
            <a:ext cx="363691" cy="363861"/>
            <a:chOff x="11358815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8815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6944" y="5199801"/>
            <a:ext cx="363691" cy="363861"/>
            <a:chOff x="6556944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56944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8815" y="6114972"/>
            <a:ext cx="363691" cy="363861"/>
            <a:chOff x="11358815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8815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6944" y="6124496"/>
            <a:ext cx="363691" cy="363861"/>
            <a:chOff x="6556944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56944" y="612449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0861" y="7961918"/>
            <a:ext cx="4379660" cy="10124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2023-02-14T16:46:42Z</dcterms:created>
  <dcterms:modified xsi:type="dcterms:W3CDTF">2023-02-14T16:46:42Z</dcterms:modified>
</cp:coreProperties>
</file>